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96449" autoAdjust="0"/>
  </p:normalViewPr>
  <p:slideViewPr>
    <p:cSldViewPr>
      <p:cViewPr>
        <p:scale>
          <a:sx n="100" d="100"/>
          <a:sy n="100" d="100"/>
        </p:scale>
        <p:origin x="1566" y="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F8EDF-9A31-47CE-89E8-3C540542E392}" type="datetimeFigureOut">
              <a:rPr lang="tr-TR" smtClean="0"/>
              <a:t>16.02.2022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4124-7F4B-4798-BE29-1C09D517ED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91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1397-05E6-41CE-A9AD-EEE22A3D1825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DA17-139D-42B2-A947-C66E60CD52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9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FA19-FF6B-484B-A031-417E690991F7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61CF-F034-46BB-9AB7-0389A78B0BD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90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D326-8348-498E-AFB6-64AF39ED9D50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8DE8D-82C7-447D-AEEF-FFECB741BE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4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6240-ED49-4661-BBC0-FB52F578EFA5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EF63-6D2C-4AAD-83C6-DCA56FFA6FD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2F37-DF08-4889-922D-6EEC15F03847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A6052-A393-448C-9136-4317A495F9F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1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0BD4-6933-4C87-9713-ADF4C4FA2C66}" type="datetime1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1FA0-C176-4E5C-AF54-20C1309C15C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64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BD6D-B05A-4EE0-871D-FD11B953E547}" type="datetime1">
              <a:rPr lang="tr-TR" smtClean="0"/>
              <a:t>16.02.2022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F264-3532-4CEE-AD99-00243504E2A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5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0B0C-4CD3-4856-9880-A6E23AC62FC7}" type="datetime1">
              <a:rPr lang="tr-TR" smtClean="0"/>
              <a:t>16.02.2022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9A83-99B5-4037-8855-D4F23BC52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7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3"/>
          <p:cNvGrpSpPr>
            <a:grpSpLocks/>
          </p:cNvGrpSpPr>
          <p:nvPr userDrawn="1"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6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8" name="İçerik Yer Tutucusu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1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9A50-8FBD-4CA1-9FFB-21BB6342539F}" type="datetime1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0D06-1AEA-4883-A01E-F4C4DC49083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70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/>
              <a:t>Resim eklemek için simgeyi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BD1E-7D23-4162-9B4D-005D4D67F533}" type="datetime1">
              <a:rPr lang="tr-TR" smtClean="0"/>
              <a:t>16.02.2022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61300-9DA8-4CE2-BECF-720202BC781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21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2B77E9-CA7A-4521-BFA1-34889BD0A0C4}" type="datetime1">
              <a:rPr lang="tr-TR" smtClean="0"/>
              <a:t>16.02.2022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438F70-A224-4006-B1A5-FE876CCFDC7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6450" y="1412875"/>
            <a:ext cx="2451100" cy="2901950"/>
          </a:xfrm>
        </p:spPr>
      </p:pic>
      <p:grpSp>
        <p:nvGrpSpPr>
          <p:cNvPr id="2051" name="Grup 4"/>
          <p:cNvGrpSpPr>
            <a:grpSpLocks/>
          </p:cNvGrpSpPr>
          <p:nvPr/>
        </p:nvGrpSpPr>
        <p:grpSpPr bwMode="auto">
          <a:xfrm>
            <a:off x="0" y="5516563"/>
            <a:ext cx="9144000" cy="1109662"/>
            <a:chOff x="0" y="5719432"/>
            <a:chExt cx="9144000" cy="907020"/>
          </a:xfrm>
        </p:grpSpPr>
        <p:pic>
          <p:nvPicPr>
            <p:cNvPr id="2052" name="Resim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3" name="Alt Başlık 2"/>
            <p:cNvSpPr txBox="1">
              <a:spLocks/>
            </p:cNvSpPr>
            <p:nvPr/>
          </p:nvSpPr>
          <p:spPr bwMode="auto">
            <a:xfrm>
              <a:off x="6588224" y="6278988"/>
              <a:ext cx="2547214" cy="34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sz="2000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EF63-6D2C-4AAD-83C6-DCA56FFA6FD9}" type="slidenum">
              <a:rPr lang="tr-TR" smtClean="0"/>
              <a:pPr/>
              <a:t>1</a:t>
            </a:fld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042988" y="2205038"/>
            <a:ext cx="3529012" cy="295275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tr-TR" sz="4000" b="1" noProof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Mühendislik Fakültesi</a:t>
            </a:r>
            <a:br>
              <a:rPr lang="tr-TR" sz="4000" b="1" noProof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</a:br>
            <a:r>
              <a:rPr lang="tr-TR" sz="4000" b="1" noProof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Bilimsel Araştırma Projeleri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87900" y="3789363"/>
            <a:ext cx="3435350" cy="7191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tr-TR" sz="2000" b="1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Metalurji</a:t>
            </a:r>
            <a:r>
              <a:rPr lang="tr-T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ve </a:t>
            </a:r>
            <a:r>
              <a:rPr lang="tr-TR" sz="2000" b="1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Malzeme Mühendisliği ile Endüstri Mühendisliği Bölümleri</a:t>
            </a:r>
            <a:endParaRPr lang="tr-TR" sz="2000" noProof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836613"/>
            <a:ext cx="27368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up 9"/>
          <p:cNvGrpSpPr>
            <a:grpSpLocks/>
          </p:cNvGrpSpPr>
          <p:nvPr/>
        </p:nvGrpSpPr>
        <p:grpSpPr bwMode="auto">
          <a:xfrm>
            <a:off x="0" y="5719763"/>
            <a:ext cx="9144000" cy="906462"/>
            <a:chOff x="0" y="5719432"/>
            <a:chExt cx="9144000" cy="907020"/>
          </a:xfrm>
        </p:grpSpPr>
        <p:pic>
          <p:nvPicPr>
            <p:cNvPr id="3078" name="Resim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lt Başlık 2"/>
            <p:cNvSpPr txBox="1">
              <a:spLocks/>
            </p:cNvSpPr>
            <p:nvPr/>
          </p:nvSpPr>
          <p:spPr>
            <a:xfrm>
              <a:off x="6588125" y="6278576"/>
              <a:ext cx="2547938" cy="347876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fontAlgn="auto">
                <a:spcAft>
                  <a:spcPts val="0"/>
                </a:spcAft>
                <a:defRPr/>
              </a:pPr>
              <a:r>
                <a:rPr lang="tr-TR" sz="2000" dirty="0"/>
                <a:t>www.sakarya.edu.tr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4"/>
            <a:ext cx="9144000" cy="481014"/>
            <a:chOff x="0" y="5719429"/>
            <a:chExt cx="9144000" cy="907023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29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2"/>
          <p:cNvSpPr txBox="1">
            <a:spLocks noChangeArrowheads="1"/>
          </p:cNvSpPr>
          <p:nvPr/>
        </p:nvSpPr>
        <p:spPr bwMode="auto">
          <a:xfrm>
            <a:off x="0" y="800475"/>
            <a:ext cx="5175248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Talep edilen kaplama özellikleri için kolay ve hızlı bir şekilde gerekli banyo türü ve parametreleri önerisinin alınabilmesi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Literatürde yer almayan verilere ulaşılabilmesi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Çok sayıda deney yapılmadan daha ekonomik bir şekilde sonuca ulaşılabilmesi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Azalan deney sayısına bağlı olarak ciddi anlamda zaman kaybı ve enerji kaybının önlenmesi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Sürdürülebilir verilere ulaşım imkânının kolaylaşması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988" y="623258"/>
            <a:ext cx="9074150" cy="55092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2700" y="147638"/>
            <a:ext cx="913136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 Adı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5254624" y="623260"/>
            <a:ext cx="0" cy="550340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-1588" y="588711"/>
            <a:ext cx="25923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Amaç(</a:t>
            </a:r>
            <a:r>
              <a:rPr lang="en-US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lar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-1588" y="4658815"/>
            <a:ext cx="635624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Çıktılar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26876" y="2057400"/>
            <a:ext cx="5227748" cy="203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12700" y="2058549"/>
            <a:ext cx="1739900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Yöntem/Ana İş Paketleri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25400" y="3502400"/>
            <a:ext cx="5227748" cy="9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 dirty="0"/>
          </a:p>
        </p:txBody>
      </p:sp>
      <p:sp>
        <p:nvSpPr>
          <p:cNvPr id="21" name="Rectangle 98"/>
          <p:cNvSpPr>
            <a:spLocks noChangeArrowheads="1"/>
          </p:cNvSpPr>
          <p:nvPr/>
        </p:nvSpPr>
        <p:spPr bwMode="auto">
          <a:xfrm>
            <a:off x="811615" y="-9592"/>
            <a:ext cx="4702701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dirty="0" err="1">
                <a:solidFill>
                  <a:srgbClr val="0000FF"/>
                </a:solidFill>
                <a:latin typeface="+mn-lt"/>
              </a:rPr>
              <a:t>Akımsız</a:t>
            </a:r>
            <a:r>
              <a:rPr lang="tr-TR" sz="1200" b="1" dirty="0">
                <a:solidFill>
                  <a:srgbClr val="0000FF"/>
                </a:solidFill>
                <a:latin typeface="+mn-lt"/>
              </a:rPr>
              <a:t> Nikel </a:t>
            </a:r>
            <a:r>
              <a:rPr lang="tr-TR" sz="1200" b="1" dirty="0" err="1">
                <a:solidFill>
                  <a:srgbClr val="0000FF"/>
                </a:solidFill>
                <a:latin typeface="+mn-lt"/>
              </a:rPr>
              <a:t>Kompozit</a:t>
            </a:r>
            <a:r>
              <a:rPr lang="tr-TR" sz="1200" b="1" dirty="0">
                <a:solidFill>
                  <a:srgbClr val="0000FF"/>
                </a:solidFill>
                <a:latin typeface="+mn-lt"/>
              </a:rPr>
              <a:t> Kaplamaların Yapay Zekâ Yöntemleri Kullanılarak Hedeflenen Kaplama Özelliklerine Dayalı Banyo Türü ve Parametrelerinin Belirlenmesine Yönelik </a:t>
            </a:r>
            <a:r>
              <a:rPr lang="tr-TR" sz="1200" b="1" dirty="0" err="1">
                <a:solidFill>
                  <a:srgbClr val="0000FF"/>
                </a:solidFill>
                <a:latin typeface="+mn-lt"/>
              </a:rPr>
              <a:t>Hibrit</a:t>
            </a:r>
            <a:r>
              <a:rPr lang="tr-TR" sz="1200" b="1" dirty="0">
                <a:solidFill>
                  <a:srgbClr val="0000FF"/>
                </a:solidFill>
                <a:latin typeface="+mn-lt"/>
              </a:rPr>
              <a:t> Model Geliştirilmesi </a:t>
            </a:r>
            <a:endParaRPr lang="en-US" sz="12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flipV="1">
            <a:off x="19844" y="4648200"/>
            <a:ext cx="5233304" cy="5792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4763" y="3753539"/>
            <a:ext cx="452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Ekip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4" name="Text Box 113"/>
          <p:cNvSpPr txBox="1">
            <a:spLocks noChangeArrowheads="1"/>
          </p:cNvSpPr>
          <p:nvPr/>
        </p:nvSpPr>
        <p:spPr bwMode="auto">
          <a:xfrm>
            <a:off x="-14176" y="3935108"/>
            <a:ext cx="518942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>
                <a:latin typeface="+mn-lt"/>
              </a:rPr>
              <a:t>Yürütücü</a:t>
            </a:r>
            <a:r>
              <a:rPr lang="tr-TR" sz="1100" i="1" dirty="0">
                <a:latin typeface="+mn-lt"/>
              </a:rPr>
              <a:t>: </a:t>
            </a:r>
            <a:r>
              <a:rPr lang="tr-TR" sz="1100" dirty="0">
                <a:latin typeface="+mn-lt"/>
              </a:rPr>
              <a:t>Prof. Dr. Ahmet Alp</a:t>
            </a:r>
            <a:endParaRPr lang="en-US" sz="1100" dirty="0">
              <a:latin typeface="+mn-lt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>
                <a:latin typeface="+mn-lt"/>
              </a:rPr>
              <a:t>Araştırmacılar</a:t>
            </a:r>
            <a:r>
              <a:rPr lang="en-US" sz="1100" i="1" dirty="0">
                <a:latin typeface="+mn-lt"/>
              </a:rPr>
              <a:t>: </a:t>
            </a:r>
            <a:r>
              <a:rPr lang="tr-TR" sz="1100" dirty="0">
                <a:latin typeface="+mn-lt"/>
              </a:rPr>
              <a:t>Doç. Dr. Özer Uygun, Doç. Dr. Mehmet Uysal, Dr. </a:t>
            </a:r>
            <a:r>
              <a:rPr lang="tr-TR" sz="1100" dirty="0" err="1">
                <a:latin typeface="+mn-lt"/>
              </a:rPr>
              <a:t>Öğr</a:t>
            </a:r>
            <a:r>
              <a:rPr lang="tr-TR" sz="1100" dirty="0">
                <a:latin typeface="+mn-lt"/>
              </a:rPr>
              <a:t>. </a:t>
            </a:r>
            <a:r>
              <a:rPr lang="tr-TR" sz="1100" dirty="0" err="1">
                <a:latin typeface="+mn-lt"/>
              </a:rPr>
              <a:t>Üy</a:t>
            </a:r>
            <a:r>
              <a:rPr lang="tr-TR" sz="1100" dirty="0">
                <a:latin typeface="+mn-lt"/>
              </a:rPr>
              <a:t>. Harun Gül (SUBÜ), Dr. </a:t>
            </a:r>
            <a:r>
              <a:rPr lang="tr-TR" sz="1100" dirty="0" err="1">
                <a:latin typeface="+mn-lt"/>
              </a:rPr>
              <a:t>Öğr</a:t>
            </a:r>
            <a:r>
              <a:rPr lang="tr-TR" sz="1100" dirty="0">
                <a:latin typeface="+mn-lt"/>
              </a:rPr>
              <a:t>. </a:t>
            </a:r>
            <a:r>
              <a:rPr lang="tr-TR" sz="1100" dirty="0" err="1">
                <a:latin typeface="+mn-lt"/>
              </a:rPr>
              <a:t>Üy</a:t>
            </a:r>
            <a:r>
              <a:rPr lang="tr-TR" sz="1100" dirty="0">
                <a:latin typeface="+mn-lt"/>
              </a:rPr>
              <a:t>. Abdullah H. Kökçam, Dr. Hasan Algül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 err="1">
                <a:latin typeface="+mn-lt"/>
              </a:rPr>
              <a:t>Bursiyerler</a:t>
            </a:r>
            <a:r>
              <a:rPr lang="tr-TR" sz="1100" i="1" dirty="0">
                <a:latin typeface="+mn-lt"/>
              </a:rPr>
              <a:t>: </a:t>
            </a:r>
            <a:r>
              <a:rPr lang="tr-TR" sz="1100" dirty="0">
                <a:latin typeface="+mn-lt"/>
              </a:rPr>
              <a:t>4 </a:t>
            </a:r>
            <a:r>
              <a:rPr lang="tr-TR" sz="1100" dirty="0" err="1">
                <a:latin typeface="+mn-lt"/>
              </a:rPr>
              <a:t>bursiyer</a:t>
            </a:r>
            <a:endParaRPr lang="en-US" sz="1100" dirty="0">
              <a:latin typeface="+mn-lt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5571749" y="148929"/>
            <a:ext cx="79752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Takvim</a:t>
            </a:r>
            <a:r>
              <a:rPr lang="tr-TR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</a:p>
        </p:txBody>
      </p:sp>
      <p:sp>
        <p:nvSpPr>
          <p:cNvPr id="36" name="Rectangle 98"/>
          <p:cNvSpPr>
            <a:spLocks noChangeArrowheads="1"/>
          </p:cNvSpPr>
          <p:nvPr/>
        </p:nvSpPr>
        <p:spPr bwMode="auto">
          <a:xfrm>
            <a:off x="6248400" y="153691"/>
            <a:ext cx="2590800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rgbClr val="0000FF"/>
                </a:solidFill>
                <a:latin typeface="+mn-lt"/>
              </a:rPr>
              <a:t>14.02.2022 (Kabul edildi)</a:t>
            </a:r>
            <a:endParaRPr lang="en-US" sz="14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-7088" y="3477908"/>
            <a:ext cx="3933490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Destekleyen Kuruluş, Proje No</a:t>
            </a:r>
            <a:r>
              <a:rPr lang="tr-T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r>
              <a:rPr lang="tr-TR" sz="1200" dirty="0">
                <a:latin typeface="+mn-lt"/>
              </a:rPr>
              <a:t>  TÜBİTAK, 122M023</a:t>
            </a:r>
            <a:endParaRPr lang="en-US" sz="1200" dirty="0">
              <a:latin typeface="+mn-lt"/>
            </a:endParaRPr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V="1">
            <a:off x="25400" y="3740810"/>
            <a:ext cx="5227748" cy="327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Text Box 112"/>
          <p:cNvSpPr txBox="1">
            <a:spLocks noChangeArrowheads="1"/>
          </p:cNvSpPr>
          <p:nvPr/>
        </p:nvSpPr>
        <p:spPr bwMode="auto">
          <a:xfrm>
            <a:off x="-26988" y="2244804"/>
            <a:ext cx="517207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Literatür ve laboratuvar deneylerinden verilerin elde edilmesi ve veri analizinin yapılması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err="1">
                <a:latin typeface="+mn-lt"/>
              </a:rPr>
              <a:t>Ni</a:t>
            </a:r>
            <a:r>
              <a:rPr lang="tr-TR" sz="1100" dirty="0">
                <a:latin typeface="+mn-lt"/>
              </a:rPr>
              <a:t>-P/</a:t>
            </a:r>
            <a:r>
              <a:rPr lang="tr-TR" sz="1100" dirty="0" err="1">
                <a:latin typeface="+mn-lt"/>
              </a:rPr>
              <a:t>Ni</a:t>
            </a:r>
            <a:r>
              <a:rPr lang="tr-TR" sz="1100" dirty="0">
                <a:latin typeface="+mn-lt"/>
              </a:rPr>
              <a:t>-B/</a:t>
            </a:r>
            <a:r>
              <a:rPr lang="tr-TR" sz="1100" dirty="0" err="1">
                <a:latin typeface="+mn-lt"/>
              </a:rPr>
              <a:t>Ni</a:t>
            </a:r>
            <a:r>
              <a:rPr lang="tr-TR" sz="1100" dirty="0">
                <a:latin typeface="+mn-lt"/>
              </a:rPr>
              <a:t>-P-B </a:t>
            </a:r>
            <a:r>
              <a:rPr lang="tr-TR" sz="1100" dirty="0" err="1">
                <a:latin typeface="+mn-lt"/>
              </a:rPr>
              <a:t>kompozitleri</a:t>
            </a:r>
            <a:r>
              <a:rPr lang="tr-TR" sz="1100" dirty="0">
                <a:latin typeface="+mn-lt"/>
              </a:rPr>
              <a:t> için Yapay Sinir Ağı (YSA) ile farklı modellerin oluşturulması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YSA ile geliştirilen modellerin sonuçlarının laboratuvar deneyleriyle doğrulanması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Genetik Algoritmalar (GA) ve YSA modellerinin entegrasyonu ile Geliştirilmiş Model yazılımının oluşturulması</a:t>
            </a:r>
          </a:p>
        </p:txBody>
      </p:sp>
      <p:sp>
        <p:nvSpPr>
          <p:cNvPr id="40" name="Text Box 112"/>
          <p:cNvSpPr txBox="1">
            <a:spLocks noChangeArrowheads="1"/>
          </p:cNvSpPr>
          <p:nvPr/>
        </p:nvSpPr>
        <p:spPr bwMode="auto">
          <a:xfrm>
            <a:off x="-12107" y="4913256"/>
            <a:ext cx="2679107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Doktora tezi,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Yüksek lisans tezi,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SCI endeksli dergilerde makaleler,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Hakemli dergilerde makaleler,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Uluslararası konferans bildirileri,</a:t>
            </a:r>
            <a:endParaRPr lang="en-US" sz="1100" dirty="0">
              <a:latin typeface="+mn-lt"/>
            </a:endParaRP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Kaplama alanında özgün yazılım,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Patent veya faydalı model.</a:t>
            </a:r>
            <a:endParaRPr lang="en-US" sz="1100" dirty="0">
              <a:latin typeface="+mn-lt"/>
            </a:endParaRPr>
          </a:p>
        </p:txBody>
      </p:sp>
      <p:sp>
        <p:nvSpPr>
          <p:cNvPr id="52" name="Text Box 112"/>
          <p:cNvSpPr txBox="1">
            <a:spLocks noChangeArrowheads="1"/>
          </p:cNvSpPr>
          <p:nvPr/>
        </p:nvSpPr>
        <p:spPr bwMode="auto">
          <a:xfrm>
            <a:off x="5419235" y="576590"/>
            <a:ext cx="35123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b="1" dirty="0">
                <a:latin typeface="+mn-lt"/>
              </a:rPr>
              <a:t>Projenin Genel Akış Şeması</a:t>
            </a:r>
            <a:endParaRPr lang="en-US" sz="1100" b="1" dirty="0">
              <a:latin typeface="+mn-lt"/>
            </a:endParaRPr>
          </a:p>
        </p:txBody>
      </p:sp>
      <p:sp>
        <p:nvSpPr>
          <p:cNvPr id="60" name="Rectangle 31"/>
          <p:cNvSpPr>
            <a:spLocks noChangeArrowheads="1"/>
          </p:cNvSpPr>
          <p:nvPr/>
        </p:nvSpPr>
        <p:spPr bwMode="auto">
          <a:xfrm>
            <a:off x="2697399" y="4648200"/>
            <a:ext cx="1973555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Teknoloji Hazırlık Seviyesi</a:t>
            </a:r>
            <a:r>
              <a:rPr lang="tr-T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</a:t>
            </a:r>
            <a:r>
              <a:rPr lang="tr-TR" sz="1200" dirty="0">
                <a:latin typeface="+mn-lt"/>
              </a:rPr>
              <a:t>6</a:t>
            </a:r>
            <a:endParaRPr lang="en-US" sz="1200" dirty="0">
              <a:latin typeface="+mn-lt"/>
            </a:endParaRPr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 flipH="1" flipV="1">
            <a:off x="2746376" y="4683156"/>
            <a:ext cx="7275" cy="144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2730805" y="4893943"/>
            <a:ext cx="2414279" cy="119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Açıklama</a:t>
            </a:r>
            <a:r>
              <a:rPr lang="tr-TR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 </a:t>
            </a:r>
            <a:r>
              <a:rPr lang="tr-TR" sz="1200" dirty="0">
                <a:latin typeface="+mn-lt"/>
              </a:rPr>
              <a:t>Gelişmiş modelin nihai performansı doğrulama deneyleriyle teyit edilerek tasarlanacak kullanıcı dostu </a:t>
            </a:r>
            <a:r>
              <a:rPr lang="tr-TR" sz="1200" dirty="0" err="1">
                <a:latin typeface="+mn-lt"/>
              </a:rPr>
              <a:t>arayüz</a:t>
            </a:r>
            <a:r>
              <a:rPr lang="tr-TR" sz="1200" dirty="0">
                <a:latin typeface="+mn-lt"/>
              </a:rPr>
              <a:t> ile güvenle kullanılabilecek bir sistem sunulacaktır.</a:t>
            </a:r>
            <a:endParaRPr lang="en-US" sz="1200" dirty="0">
              <a:latin typeface="+mn-lt"/>
            </a:endParaRPr>
          </a:p>
        </p:txBody>
      </p:sp>
      <p:pic>
        <p:nvPicPr>
          <p:cNvPr id="69" name="image6.png">
            <a:extLst>
              <a:ext uri="{FF2B5EF4-FFF2-40B4-BE49-F238E27FC236}">
                <a16:creationId xmlns:a16="http://schemas.microsoft.com/office/drawing/2014/main" id="{7ACDBC6B-8E94-4624-8CA0-67E03A1B1598}"/>
              </a:ext>
            </a:extLst>
          </p:cNvPr>
          <p:cNvPicPr/>
          <p:nvPr/>
        </p:nvPicPr>
        <p:blipFill rotWithShape="1">
          <a:blip r:embed="rId4"/>
          <a:srcRect t="1826"/>
          <a:stretch/>
        </p:blipFill>
        <p:spPr>
          <a:xfrm>
            <a:off x="5438400" y="783117"/>
            <a:ext cx="3512380" cy="5291766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76275" y="5574268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Kaynak: https://www.tubitak.gov.tr/sites/default/files/2204/trl_tubitak_4.pdf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4" y="685800"/>
            <a:ext cx="8801257" cy="4850347"/>
          </a:xfrm>
          <a:prstGeom prst="rect">
            <a:avLst/>
          </a:prstGeom>
        </p:spPr>
      </p:pic>
      <p:sp>
        <p:nvSpPr>
          <p:cNvPr id="4" name="Rectangle 98"/>
          <p:cNvSpPr>
            <a:spLocks noChangeArrowheads="1"/>
          </p:cNvSpPr>
          <p:nvPr/>
        </p:nvSpPr>
        <p:spPr bwMode="auto">
          <a:xfrm>
            <a:off x="685800" y="161938"/>
            <a:ext cx="78486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0000FF"/>
                </a:solidFill>
                <a:latin typeface="+mn-lt"/>
              </a:rPr>
              <a:t>Teknoloji Hazırlık Seviyesi</a:t>
            </a:r>
            <a:endParaRPr lang="en-US" sz="2800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01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3400" y="5848350"/>
            <a:ext cx="746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Kaynak: https://www.tubitak.gov.tr/sites/default/files/2204/trl_tubitak_4.pdf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14" y="571500"/>
            <a:ext cx="8825149" cy="5334000"/>
          </a:xfrm>
          <a:prstGeom prst="rect">
            <a:avLst/>
          </a:prstGeom>
        </p:spPr>
      </p:pic>
      <p:sp>
        <p:nvSpPr>
          <p:cNvPr id="5" name="Rectangle 98"/>
          <p:cNvSpPr>
            <a:spLocks noChangeArrowheads="1"/>
          </p:cNvSpPr>
          <p:nvPr/>
        </p:nvSpPr>
        <p:spPr bwMode="auto">
          <a:xfrm>
            <a:off x="695325" y="85738"/>
            <a:ext cx="784860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0000FF"/>
                </a:solidFill>
                <a:latin typeface="+mn-lt"/>
              </a:rPr>
              <a:t>Teknoloji Hazırlık Seviyesi</a:t>
            </a:r>
            <a:endParaRPr lang="en-US" sz="2800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2681575"/>
      </p:ext>
    </p:extLst>
  </p:cSld>
  <p:clrMapOvr>
    <a:masterClrMapping/>
  </p:clrMapOvr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262</TotalTime>
  <Words>361</Words>
  <Application>Microsoft Office PowerPoint</Application>
  <PresentationFormat>Ekran Gösterisi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Sunum_Sablon</vt:lpstr>
      <vt:lpstr>PowerPoint Sunusu</vt:lpstr>
      <vt:lpstr>Mühendislik Fakültesi Bilimsel Araştırma Projeleri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FE</dc:creator>
  <cp:lastModifiedBy>Abdullah Kokcam</cp:lastModifiedBy>
  <cp:revision>25</cp:revision>
  <dcterms:created xsi:type="dcterms:W3CDTF">2018-08-01T12:43:54Z</dcterms:created>
  <dcterms:modified xsi:type="dcterms:W3CDTF">2022-02-16T13:25:03Z</dcterms:modified>
</cp:coreProperties>
</file>